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>
      <p:cViewPr varScale="1">
        <p:scale>
          <a:sx n="44" d="100"/>
          <a:sy n="44" d="100"/>
        </p:scale>
        <p:origin x="22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1D10-083B-3E4B-B72C-9CA0468AD872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656D-838E-334E-B559-AC9CCF2BF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40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1D10-083B-3E4B-B72C-9CA0468AD872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656D-838E-334E-B559-AC9CCF2BF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98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1D10-083B-3E4B-B72C-9CA0468AD872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656D-838E-334E-B559-AC9CCF2BF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84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1D10-083B-3E4B-B72C-9CA0468AD872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656D-838E-334E-B559-AC9CCF2BF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66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1D10-083B-3E4B-B72C-9CA0468AD872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656D-838E-334E-B559-AC9CCF2BF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36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1D10-083B-3E4B-B72C-9CA0468AD872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656D-838E-334E-B559-AC9CCF2BF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46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1D10-083B-3E4B-B72C-9CA0468AD872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656D-838E-334E-B559-AC9CCF2BF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9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1D10-083B-3E4B-B72C-9CA0468AD872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656D-838E-334E-B559-AC9CCF2BF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26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1D10-083B-3E4B-B72C-9CA0468AD872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656D-838E-334E-B559-AC9CCF2BF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64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1D10-083B-3E4B-B72C-9CA0468AD872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656D-838E-334E-B559-AC9CCF2BF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27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1D10-083B-3E4B-B72C-9CA0468AD872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656D-838E-334E-B559-AC9CCF2BF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25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11D10-083B-3E4B-B72C-9CA0468AD872}" type="datetimeFigureOut">
              <a:rPr kumimoji="1" lang="ja-JP" altLang="en-US" smtClean="0"/>
              <a:t>2022/9/16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2656D-838E-334E-B559-AC9CCF2BF8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93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グラフィカル ユーザー インターフェイス, テーブル&#10;&#10;中程度の精度で自動的に生成された説明">
            <a:extLst>
              <a:ext uri="{FF2B5EF4-FFF2-40B4-BE49-F238E27FC236}">
                <a16:creationId xmlns:a16="http://schemas.microsoft.com/office/drawing/2014/main" id="{D736AEFD-9986-EFCE-CDC1-A12CE0D80E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000" t="18947" r="28974" b="8685"/>
          <a:stretch/>
        </p:blipFill>
        <p:spPr>
          <a:xfrm>
            <a:off x="21657" y="1009162"/>
            <a:ext cx="6792909" cy="7684476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D40641C-2333-B10A-57B5-15167A412BCC}"/>
              </a:ext>
            </a:extLst>
          </p:cNvPr>
          <p:cNvSpPr/>
          <p:nvPr/>
        </p:nvSpPr>
        <p:spPr>
          <a:xfrm flipH="1">
            <a:off x="2166256" y="2307772"/>
            <a:ext cx="2536372" cy="190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298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稲田 賢一</dc:creator>
  <cp:lastModifiedBy>S A</cp:lastModifiedBy>
  <cp:revision>3</cp:revision>
  <dcterms:created xsi:type="dcterms:W3CDTF">2022-09-16T02:41:17Z</dcterms:created>
  <dcterms:modified xsi:type="dcterms:W3CDTF">2022-09-16T02:49:35Z</dcterms:modified>
</cp:coreProperties>
</file>